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slideLayouts/slideLayout35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3" r:id="rId3"/>
  </p:sldMasterIdLst>
  <p:notesMasterIdLst>
    <p:notesMasterId r:id="rId56"/>
  </p:notesMasterIdLst>
  <p:sldIdLst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14" r:id="rId5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>
      <p:cViewPr varScale="1">
        <p:scale>
          <a:sx n="147" d="100"/>
          <a:sy n="147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5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customXml" Target="../customXml/item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6.fntdata"/><Relationship Id="rId7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font" Target="fonts/font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 descr="DeveloperDays-Europe-Slide-Templates_updated-03.jpg"/>
          <p:cNvPicPr preferRelativeResize="0"/>
          <p:nvPr/>
        </p:nvPicPr>
        <p:blipFill rotWithShape="1">
          <a:blip r:embed="rId2">
            <a:alphaModFix/>
          </a:blip>
          <a:srcRect l="29" r="19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3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26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>
            <a:spLocks noGrp="1"/>
          </p:cNvSpPr>
          <p:nvPr>
            <p:ph type="sldNum" idx="4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55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0" name="Google Shape;280;p5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3" name="Google Shape;283;p5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5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1" name="Google Shape;291;p58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2" name="Google Shape;292;p5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5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6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2" name="Google Shape;302;p6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5" name="Google Shape;305;p6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9" name="Google Shape;309;p6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0" name="Google Shape;310;p6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6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314" name="Google Shape;314;p6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6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5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5" name="Google Shape;325;p65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6" name="Google Shape;326;p65"/>
          <p:cNvSpPr txBox="1">
            <a:spLocks noGrp="1"/>
          </p:cNvSpPr>
          <p:nvPr>
            <p:ph type="sldNum" idx="3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>
            <a:spLocks noGrp="1"/>
          </p:cNvSpPr>
          <p:nvPr>
            <p:ph type="subTitle" idx="4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1" name="Google Shape;271;p5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content/Context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ndroid.com/training/custom-views/create-view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constraint/ConstraintLayout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android.com/reference/android/support/v7/widget/RecyclerView.html" TargetMode="External"/><Relationship Id="rId4" Type="http://schemas.openxmlformats.org/officeDocument/2006/relationships/hyperlink" Target="https://developer.android.com/reference/android/widget/ScrollView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Group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reference/android/widget/ScrollView.html" TargetMode="External"/><Relationship Id="rId3" Type="http://schemas.openxmlformats.org/officeDocument/2006/relationships/hyperlink" Target="http://developer.android.com/reference/android/view/View.html" TargetMode="External"/><Relationship Id="rId7" Type="http://schemas.openxmlformats.org/officeDocument/2006/relationships/hyperlink" Target="https://developer.android.com/guide/topics/ui/menus.html" TargetMode="External"/><Relationship Id="rId12" Type="http://schemas.openxmlformats.org/officeDocument/2006/relationships/hyperlink" Target="https://developer.android.com/reference/android/widget/LinearLayou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ndroid.com/reference/android/widget/Button.html" TargetMode="External"/><Relationship Id="rId11" Type="http://schemas.openxmlformats.org/officeDocument/2006/relationships/hyperlink" Target="https://developer.android.com/reference/android/support/constraint/ConstraintLayout.html" TargetMode="External"/><Relationship Id="rId5" Type="http://schemas.openxmlformats.org/officeDocument/2006/relationships/hyperlink" Target="https://developer.android.com/reference/android/widget/EditText.html" TargetMode="External"/><Relationship Id="rId10" Type="http://schemas.openxmlformats.org/officeDocument/2006/relationships/hyperlink" Target="https://developer.android.com/reference/android/widget/Image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location/DetectedActivity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39" name="Google Shape;339;p67"/>
          <p:cNvSpPr txBox="1">
            <a:spLocks noGrp="1"/>
          </p:cNvSpPr>
          <p:nvPr>
            <p:ph type="sldNum" idx="4294967295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40" name="Google Shape;340;p67"/>
          <p:cNvSpPr txBox="1">
            <a:spLocks noGrp="1"/>
          </p:cNvSpPr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/>
              <a:t>LAYOUTS</a:t>
            </a:r>
            <a:endParaRPr dirty="0"/>
          </a:p>
        </p:txBody>
      </p:sp>
      <p:sp>
        <p:nvSpPr>
          <p:cNvPr id="341" name="Google Shape;341;p67"/>
          <p:cNvSpPr txBox="1">
            <a:spLocks noGrp="1"/>
          </p:cNvSpPr>
          <p:nvPr>
            <p:ph type="sldNum" idx="4294967295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42" name="Google Shape;342;p67"/>
          <p:cNvSpPr txBox="1">
            <a:spLocks noGrp="1"/>
          </p:cNvSpPr>
          <p:nvPr>
            <p:ph type="subTitle" idx="2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Application Development and Emerging Technologies</a:t>
            </a:r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600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Prepared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600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John Clement S. Escobanez, MIT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31" name="Google Shape;431;p7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999999"/>
                </a:solidFill>
              </a:rPr>
              <a:t>context</a:t>
            </a:r>
            <a:endParaRPr sz="2400" i="1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>
            <a:spLocks noGrp="1"/>
          </p:cNvSpPr>
          <p:nvPr>
            <p:ph type="body" idx="1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ViewGroup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>
            <a:spLocks noGrp="1"/>
          </p:cNvSpPr>
          <p:nvPr>
            <p:ph type="body" idx="1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Connect views with constraints 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l="25718" t="21287" r="21415" b="36052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>
            <a:spLocks noGrp="1"/>
          </p:cNvSpPr>
          <p:nvPr>
            <p:ph type="body" idx="1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>
            <a:spLocks noGrp="1"/>
          </p:cNvSpPr>
          <p:nvPr>
            <p:ph type="body" idx="1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9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81" name="Google Shape;581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89" name="Google Shape;589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96" name="Google Shape;596;p98"/>
          <p:cNvSpPr txBox="1">
            <a:spLocks noGrp="1"/>
          </p:cNvSpPr>
          <p:nvPr>
            <p:ph type="body" idx="1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Portrait and Landscape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04" name="Google Shape;604;p99"/>
          <p:cNvSpPr txBox="1">
            <a:spLocks noGrp="1"/>
          </p:cNvSpPr>
          <p:nvPr>
            <p:ph type="body" idx="1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11" name="Google Shape;611;p10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12" name="Google Shape;612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Google Shape;613;p100" descr="Screen Shot 2016-05-12 at 8.30.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0" name="Google Shape;630;p102" descr="Screen Shot 2017-05-08 at 3.01.4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5" name="Google Shape;655;p105" descr="Screen Shot 2016-05-12 at 5.13.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5" descr="Screen Shot 2016-05-12 at 5.14.0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5" descr="Screen Shot 2016-05-12 at 5.14.18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65" name="Google Shape;665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lang="en" b="1"/>
              <a:t>Attributes</a:t>
            </a:r>
            <a:r>
              <a:rPr lang="en"/>
              <a:t> tab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lang="en" b="1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6" name="Google Shape;666;p106" descr="Screen Shot 2016-05-13 at 12.52.3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menus</a:t>
            </a:r>
            <a:r>
              <a:rPr lang="en"/>
              <a:t>, other controls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 layouts</a:t>
            </a:r>
            <a:endParaRPr/>
          </a:p>
        </p:txBody>
      </p:sp>
      <p:sp>
        <p:nvSpPr>
          <p:cNvPr id="679" name="Google Shape;679;p10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80" name="Google Shape;680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horizontal/vertical orientation: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Switch to Landscape</a:t>
            </a:r>
            <a:r>
              <a:rPr lang="en"/>
              <a:t> or </a:t>
            </a:r>
            <a:r>
              <a:rPr lang="en" b="1"/>
              <a:t>Switch to Portrait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89" name="Google Shape;689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Create Landscape Variation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98" name="Google Shape;698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Create layout x-large Variation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712" name="Google Shape;712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719" name="Google Shape;719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lang="en" b="1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726" name="Google Shape;726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Attach handler to view in XML layout: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>
            <a:spLocks noGrp="1"/>
          </p:cNvSpPr>
          <p:nvPr>
            <p:ph type="body" idx="1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Implement handler in Java activity: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click handler in Java</a:t>
            </a:r>
            <a:endParaRPr/>
          </a:p>
        </p:txBody>
      </p:sp>
      <p:sp>
        <p:nvSpPr>
          <p:cNvPr id="734" name="Google Shape;734;p11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735" name="Google Shape;735;p115"/>
          <p:cNvSpPr txBox="1">
            <a:spLocks noGrp="1"/>
          </p:cNvSpPr>
          <p:nvPr>
            <p:ph type="body" idx="1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rot="10800000" flipH="1">
            <a:off x="3325550" y="1878175"/>
            <a:ext cx="1101000" cy="6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lang="en" sz="2400" b="1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120"/>
          <p:cNvCxnSpPr/>
          <p:nvPr/>
        </p:nvCxnSpPr>
        <p:spPr>
          <a:xfrm rot="10800000" flipH="1">
            <a:off x="454500" y="2956500"/>
            <a:ext cx="5295000" cy="1510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2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810" name="Google Shape;810;p1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>
            <a:spLocks noGrp="1"/>
          </p:cNvSpPr>
          <p:nvPr>
            <p:ph type="body" idx="1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>
            <a:spLocks noGrp="1"/>
          </p:cNvSpPr>
          <p:nvPr>
            <p:ph type="body" idx="1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lang="en" sz="2000" b="1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E22A5FA3A2044CB9CD88DCBEA97603" ma:contentTypeVersion="13" ma:contentTypeDescription="Create a new document." ma:contentTypeScope="" ma:versionID="8bed720c1d94978318d9d7cd216c6cdd">
  <xsd:schema xmlns:xsd="http://www.w3.org/2001/XMLSchema" xmlns:xs="http://www.w3.org/2001/XMLSchema" xmlns:p="http://schemas.microsoft.com/office/2006/metadata/properties" xmlns:ns2="9a780629-4d19-4bb9-9056-9a589cd4d271" xmlns:ns3="6de439ce-b7a3-4fe1-9235-7bacf5677901" targetNamespace="http://schemas.microsoft.com/office/2006/metadata/properties" ma:root="true" ma:fieldsID="d1e6fd8c7da481a3d2be388127b355c0" ns2:_="" ns3:_="">
    <xsd:import namespace="9a780629-4d19-4bb9-9056-9a589cd4d271"/>
    <xsd:import namespace="6de439ce-b7a3-4fe1-9235-7bacf56779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780629-4d19-4bb9-9056-9a589cd4d2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0475df7c-731a-48f9-b587-d0ce67fd34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e439ce-b7a3-4fe1-9235-7bacf5677901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220bbd5-5dd0-4cc5-8ff1-a93b22e2889e}" ma:internalName="TaxCatchAll" ma:showField="CatchAllData" ma:web="6de439ce-b7a3-4fe1-9235-7bacf567790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de439ce-b7a3-4fe1-9235-7bacf5677901" xsi:nil="true"/>
    <lcf76f155ced4ddcb4097134ff3c332f xmlns="9a780629-4d19-4bb9-9056-9a589cd4d27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D0A0180-9FA1-40FC-A2DF-90F132725787}"/>
</file>

<file path=customXml/itemProps2.xml><?xml version="1.0" encoding="utf-8"?>
<ds:datastoreItem xmlns:ds="http://schemas.openxmlformats.org/officeDocument/2006/customXml" ds:itemID="{CF0051F7-2174-42C9-ABB4-3FA942B2B16B}"/>
</file>

<file path=customXml/itemProps3.xml><?xml version="1.0" encoding="utf-8"?>
<ds:datastoreItem xmlns:ds="http://schemas.openxmlformats.org/officeDocument/2006/customXml" ds:itemID="{BC7578FD-3C99-4131-95F6-CBB1412F9105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1720</Words>
  <Application>Microsoft Macintosh PowerPoint</Application>
  <PresentationFormat>On-screen Show (16:9)</PresentationFormat>
  <Paragraphs>332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Consolas</vt:lpstr>
      <vt:lpstr>Roboto</vt:lpstr>
      <vt:lpstr>GDT master</vt:lpstr>
      <vt:lpstr>GDT master</vt:lpstr>
      <vt:lpstr>GDT master</vt:lpstr>
      <vt:lpstr>LAYOUTS</vt:lpstr>
      <vt:lpstr>Views</vt:lpstr>
      <vt:lpstr>Everything you see is a view</vt:lpstr>
      <vt:lpstr>What is a view?</vt:lpstr>
      <vt:lpstr>Examples of view subclasses</vt:lpstr>
      <vt:lpstr>View attributes</vt:lpstr>
      <vt:lpstr>Create views and layouts</vt:lpstr>
      <vt:lpstr>Android Studio layout editor</vt:lpstr>
      <vt:lpstr>View defined in XML</vt:lpstr>
      <vt:lpstr>View attributes in XML</vt:lpstr>
      <vt:lpstr>Create View in Java code</vt:lpstr>
      <vt:lpstr>What is the context? </vt:lpstr>
      <vt:lpstr>Custom views</vt:lpstr>
      <vt:lpstr>ViewGroup and View hierarchy</vt:lpstr>
      <vt:lpstr>ViewGroup contains "child" views</vt:lpstr>
      <vt:lpstr>ViewGroups for layouts </vt:lpstr>
      <vt:lpstr>Common Layout Classes</vt:lpstr>
      <vt:lpstr>Common Layout Classes</vt:lpstr>
      <vt:lpstr>Class hierarchy vs. layout hierarchy</vt:lpstr>
      <vt:lpstr>Hierarchy of viewgroups and views</vt:lpstr>
      <vt:lpstr>View hierarchy and screen layout</vt:lpstr>
      <vt:lpstr>View hierarchy in the layout editor</vt:lpstr>
      <vt:lpstr>Layout created in XML</vt:lpstr>
      <vt:lpstr>Layout created in Java Activity code</vt:lpstr>
      <vt:lpstr>Set width and height in Java code</vt:lpstr>
      <vt:lpstr>Best practices for view hierarchies</vt:lpstr>
      <vt:lpstr>The layout editor and Constraint Layout</vt:lpstr>
      <vt:lpstr>The layout editor with ConstraintLayout</vt:lpstr>
      <vt:lpstr>What is ConstraintLayout?</vt:lpstr>
      <vt:lpstr>Layout editor main toolbar</vt:lpstr>
      <vt:lpstr>ConstraintLayout toolbar in layout editor</vt:lpstr>
      <vt:lpstr>Autoconnect  </vt:lpstr>
      <vt:lpstr>ConstraintLayout handles</vt:lpstr>
      <vt:lpstr>Align elements by baseline</vt:lpstr>
      <vt:lpstr>Attributes pane</vt:lpstr>
      <vt:lpstr>Attributes pane view inspector</vt:lpstr>
      <vt:lpstr>Layout_width and layout_height</vt:lpstr>
      <vt:lpstr>Set attributes</vt:lpstr>
      <vt:lpstr>Set attributes example: TextView</vt:lpstr>
      <vt:lpstr>Preview layouts</vt:lpstr>
      <vt:lpstr>Create layout variant for landscape</vt:lpstr>
      <vt:lpstr>Create layout variant for tablet</vt:lpstr>
      <vt:lpstr>Event Handling</vt:lpstr>
      <vt:lpstr>Events</vt:lpstr>
      <vt:lpstr>Event Handlers</vt:lpstr>
      <vt:lpstr>Attach in XML and implement in Java</vt:lpstr>
      <vt:lpstr>Alternative: Set click handler in Java</vt:lpstr>
      <vt:lpstr>Resources and measurements</vt:lpstr>
      <vt:lpstr>Resources</vt:lpstr>
      <vt:lpstr>Where are the resources in your project?</vt:lpstr>
      <vt:lpstr>Measurements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LAYOUTS</dc:title>
  <cp:lastModifiedBy>John Clement S. Escobañez</cp:lastModifiedBy>
  <cp:revision>2</cp:revision>
  <dcterms:modified xsi:type="dcterms:W3CDTF">2024-01-03T05:52:19Z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0x0101000BE22A5FA3A2044CB9CD88DCBEA97603</vt:lpwstr>
  </property>
</Properties>
</file>